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9" r:id="rId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A9DD"/>
    <a:srgbClr val="4267B2"/>
    <a:srgbClr val="FEF3D4"/>
    <a:srgbClr val="F8E08E"/>
    <a:srgbClr val="E8303B"/>
    <a:srgbClr val="383333"/>
    <a:srgbClr val="C26E68"/>
    <a:srgbClr val="0099D2"/>
    <a:srgbClr val="ED1C24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9" autoAdjust="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92" y="1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2538" y="9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93306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459" y="1600202"/>
            <a:ext cx="10691084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7"/>
            <a:ext cx="10363200" cy="1470025"/>
          </a:xfrm>
        </p:spPr>
        <p:txBody>
          <a:bodyPr/>
          <a:lstStyle>
            <a:lvl1pPr>
              <a:defRPr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AU" dirty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/>
              <a:t>Click to enter presenter name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416" y="108843"/>
            <a:ext cx="3967168" cy="19127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80" y="274639"/>
            <a:ext cx="1069104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480" y="1600202"/>
            <a:ext cx="10691040" cy="4525963"/>
          </a:xfrm>
        </p:spPr>
        <p:txBody>
          <a:bodyPr/>
          <a:lstStyle>
            <a:lvl1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4406902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3864" y="274639"/>
            <a:ext cx="1106427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863" y="1600202"/>
            <a:ext cx="5115611" cy="4525963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3336" y="1600202"/>
            <a:ext cx="5384800" cy="4525963"/>
          </a:xfrm>
        </p:spPr>
        <p:txBody>
          <a:bodyPr/>
          <a:lstStyle>
            <a:lvl1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7655" y="1535114"/>
            <a:ext cx="511772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7655" y="2174875"/>
            <a:ext cx="511772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5251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5251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7297" y="273050"/>
            <a:ext cx="3729368" cy="1162051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2671" y="273053"/>
            <a:ext cx="6815667" cy="5853113"/>
          </a:xfrm>
        </p:spPr>
        <p:txBody>
          <a:bodyPr/>
          <a:lstStyle>
            <a:lvl1pPr>
              <a:defRPr sz="32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7297" y="1435103"/>
            <a:ext cx="3729368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8400" y="4800601"/>
            <a:ext cx="7315200" cy="566739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Franklin Gothic Book" panose="020B05030201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5367339"/>
            <a:ext cx="7315200" cy="8048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E8303B"/>
          </a:solidFill>
          <a:latin typeface="Franklin Gothic Book" panose="020B0503020102020204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test more men? Challenging notions of masculinity</a:t>
            </a:r>
            <a:r>
              <a:rPr lang="tr-TR" dirty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600452"/>
            <a:ext cx="8534400" cy="828891"/>
          </a:xfrm>
        </p:spPr>
        <p:txBody>
          <a:bodyPr>
            <a:normAutofit/>
          </a:bodyPr>
          <a:lstStyle/>
          <a:p>
            <a:r>
              <a:rPr lang="en-GB" b="1"/>
              <a:t>Oğuzhan </a:t>
            </a:r>
            <a:r>
              <a:rPr lang="en-GB" b="1" dirty="0"/>
              <a:t>Latif Nuh</a:t>
            </a:r>
            <a:endParaRPr lang="tr-T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265" y="4663751"/>
            <a:ext cx="266777" cy="26677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72080" y="4629262"/>
            <a:ext cx="17561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@</a:t>
            </a:r>
            <a:r>
              <a:rPr 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TwitterHandle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981200" y="5167746"/>
            <a:ext cx="8534400" cy="543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Share your thoughts on this presentation with </a:t>
            </a:r>
            <a:r>
              <a:rPr lang="en-US" sz="2000" b="1" dirty="0">
                <a:solidFill>
                  <a:srgbClr val="FF0000"/>
                </a:solidFill>
              </a:rPr>
              <a:t>#IAS2019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24F4442-A960-1047-A272-CBD353B62ADD}"/>
              </a:ext>
            </a:extLst>
          </p:cNvPr>
          <p:cNvSpPr txBox="1"/>
          <p:nvPr/>
        </p:nvSpPr>
        <p:spPr>
          <a:xfrm>
            <a:off x="4025462" y="64113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5225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38FF411-7EDF-7345-8E49-949AD593919B}"/>
              </a:ext>
            </a:extLst>
          </p:cNvPr>
          <p:cNvSpPr txBox="1"/>
          <p:nvPr/>
        </p:nvSpPr>
        <p:spPr>
          <a:xfrm>
            <a:off x="746234" y="1136789"/>
            <a:ext cx="10058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Why are we not able to reach more men ? 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Why do men get tested ? 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What types of masculinity are there ? 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What is the influence of masculinity on health-seeking behaviour? 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Can we manipulate masculinity to </a:t>
            </a:r>
            <a:r>
              <a:rPr lang="en-GB"/>
              <a:t>encourage testing </a:t>
            </a:r>
            <a:r>
              <a:rPr lang="en-GB" dirty="0"/>
              <a:t>behaviours ? 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Targeting lone wolf or the pack 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749534"/>
      </p:ext>
    </p:extLst>
  </p:cSld>
  <p:clrMapOvr>
    <a:masterClrMapping/>
  </p:clrMapOvr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15173</TotalTime>
  <Words>73</Words>
  <Application>Microsoft Macintosh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Franklin Gothic Book</vt:lpstr>
      <vt:lpstr>Raleway</vt:lpstr>
      <vt:lpstr>AIDS 2016_Template</vt:lpstr>
      <vt:lpstr>PowerPoint Presentation</vt:lpstr>
      <vt:lpstr>How to test more men? Challenging notions of masculinity 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Oğuzhan  nuh</cp:lastModifiedBy>
  <cp:revision>51</cp:revision>
  <cp:lastPrinted>2017-01-16T15:31:13Z</cp:lastPrinted>
  <dcterms:created xsi:type="dcterms:W3CDTF">2017-01-13T09:09:35Z</dcterms:created>
  <dcterms:modified xsi:type="dcterms:W3CDTF">2019-07-23T15:36:52Z</dcterms:modified>
</cp:coreProperties>
</file>